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B30"/>
    <a:srgbClr val="78B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53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76200" y="0"/>
            <a:ext cx="12541250" cy="6955604"/>
            <a:chOff x="-76200" y="0"/>
            <a:chExt cx="12541250" cy="6955604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1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6634" y="2552187"/>
              <a:ext cx="4708416" cy="440341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200" y="0"/>
              <a:ext cx="12403236" cy="19864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2254469" y="756745"/>
              <a:ext cx="8986345" cy="961696"/>
            </a:xfrm>
            <a:prstGeom prst="rect">
              <a:avLst/>
            </a:prstGeom>
            <a:solidFill>
              <a:srgbClr val="5B8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766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3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03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0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7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4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8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1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-76200" y="0"/>
            <a:ext cx="12541250" cy="6955604"/>
            <a:chOff x="-76200" y="0"/>
            <a:chExt cx="12541250" cy="69556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1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6634" y="2552187"/>
              <a:ext cx="4708416" cy="440341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200" y="0"/>
              <a:ext cx="12403236" cy="198645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2254469" y="756745"/>
              <a:ext cx="8986345" cy="961696"/>
            </a:xfrm>
            <a:prstGeom prst="rect">
              <a:avLst/>
            </a:prstGeom>
            <a:solidFill>
              <a:srgbClr val="5B8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593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8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3236-A8E9-4D5A-B6FA-FD129684F58B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B47E1-6A67-4C30-9697-E37869F27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6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98554" cy="20337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54469" y="756745"/>
            <a:ext cx="8986345" cy="961696"/>
          </a:xfrm>
          <a:prstGeom prst="rect">
            <a:avLst/>
          </a:prstGeom>
          <a:solidFill>
            <a:srgbClr val="5B8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54468" y="756745"/>
            <a:ext cx="898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Describe your program</a:t>
            </a:r>
          </a:p>
        </p:txBody>
      </p:sp>
    </p:spTree>
    <p:extLst>
      <p:ext uri="{BB962C8B-B14F-4D97-AF65-F5344CB8AC3E}">
        <p14:creationId xmlns:p14="http://schemas.microsoft.com/office/powerpoint/2010/main" val="308423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98554" cy="20337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54469" y="756745"/>
            <a:ext cx="8986345" cy="961696"/>
          </a:xfrm>
          <a:prstGeom prst="rect">
            <a:avLst/>
          </a:prstGeom>
          <a:solidFill>
            <a:srgbClr val="5B8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54468" y="756745"/>
            <a:ext cx="898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Intended stakeholders/users</a:t>
            </a:r>
          </a:p>
        </p:txBody>
      </p:sp>
    </p:spTree>
    <p:extLst>
      <p:ext uri="{BB962C8B-B14F-4D97-AF65-F5344CB8AC3E}">
        <p14:creationId xmlns:p14="http://schemas.microsoft.com/office/powerpoint/2010/main" val="357088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98554" cy="20337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54469" y="756745"/>
            <a:ext cx="8986345" cy="961696"/>
          </a:xfrm>
          <a:prstGeom prst="rect">
            <a:avLst/>
          </a:prstGeom>
          <a:solidFill>
            <a:srgbClr val="5B8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54468" y="756745"/>
            <a:ext cx="898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Evaluation Questions</a:t>
            </a:r>
          </a:p>
        </p:txBody>
      </p:sp>
    </p:spTree>
    <p:extLst>
      <p:ext uri="{BB962C8B-B14F-4D97-AF65-F5344CB8AC3E}">
        <p14:creationId xmlns:p14="http://schemas.microsoft.com/office/powerpoint/2010/main" val="37827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98554" cy="20337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54469" y="756745"/>
            <a:ext cx="8986345" cy="961696"/>
          </a:xfrm>
          <a:prstGeom prst="rect">
            <a:avLst/>
          </a:prstGeom>
          <a:solidFill>
            <a:srgbClr val="5B8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54468" y="756745"/>
            <a:ext cx="898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89409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98554" cy="20337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54469" y="756745"/>
            <a:ext cx="8986345" cy="961696"/>
          </a:xfrm>
          <a:prstGeom prst="rect">
            <a:avLst/>
          </a:prstGeom>
          <a:solidFill>
            <a:srgbClr val="5B8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54468" y="756745"/>
            <a:ext cx="898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Reporting and use</a:t>
            </a:r>
          </a:p>
        </p:txBody>
      </p:sp>
    </p:spTree>
    <p:extLst>
      <p:ext uri="{BB962C8B-B14F-4D97-AF65-F5344CB8AC3E}">
        <p14:creationId xmlns:p14="http://schemas.microsoft.com/office/powerpoint/2010/main" val="78235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31818"/>
              </p:ext>
            </p:extLst>
          </p:nvPr>
        </p:nvGraphicFramePr>
        <p:xfrm>
          <a:off x="401782" y="512618"/>
          <a:ext cx="11610109" cy="59799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39682">
                  <a:extLst>
                    <a:ext uri="{9D8B030D-6E8A-4147-A177-3AD203B41FA5}">
                      <a16:colId xmlns:a16="http://schemas.microsoft.com/office/drawing/2014/main" val="3773722881"/>
                    </a:ext>
                  </a:extLst>
                </a:gridCol>
                <a:gridCol w="2757018">
                  <a:extLst>
                    <a:ext uri="{9D8B030D-6E8A-4147-A177-3AD203B41FA5}">
                      <a16:colId xmlns:a16="http://schemas.microsoft.com/office/drawing/2014/main" val="53038015"/>
                    </a:ext>
                  </a:extLst>
                </a:gridCol>
                <a:gridCol w="2407795">
                  <a:extLst>
                    <a:ext uri="{9D8B030D-6E8A-4147-A177-3AD203B41FA5}">
                      <a16:colId xmlns:a16="http://schemas.microsoft.com/office/drawing/2014/main" val="1554171884"/>
                    </a:ext>
                  </a:extLst>
                </a:gridCol>
                <a:gridCol w="2205614">
                  <a:extLst>
                    <a:ext uri="{9D8B030D-6E8A-4147-A177-3AD203B41FA5}">
                      <a16:colId xmlns:a16="http://schemas.microsoft.com/office/drawing/2014/main" val="81659759"/>
                    </a:ext>
                  </a:extLst>
                </a:gridCol>
              </a:tblGrid>
              <a:tr h="120522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Evaluation Question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Indicators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Methods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Timeline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3426003"/>
                  </a:ext>
                </a:extLst>
              </a:tr>
              <a:tr h="1629253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2001923"/>
                  </a:ext>
                </a:extLst>
              </a:tr>
              <a:tr h="1516252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54732"/>
                  </a:ext>
                </a:extLst>
              </a:tr>
              <a:tr h="1629253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014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14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16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Bohdanna Kinasevych</dc:creator>
  <cp:lastModifiedBy>Bohdanna Kinasevych</cp:lastModifiedBy>
  <cp:revision>4</cp:revision>
  <dcterms:created xsi:type="dcterms:W3CDTF">2016-05-30T15:38:11Z</dcterms:created>
  <dcterms:modified xsi:type="dcterms:W3CDTF">2016-05-30T17:50:39Z</dcterms:modified>
</cp:coreProperties>
</file>